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9753600" cy="7315200"/>
  <p:notesSz cx="6858000" cy="9144000"/>
  <p:embeddedFontLst>
    <p:embeddedFont>
      <p:font typeface=" Avenir Next Arabic" charset="1" panose="020B0503020202020204"/>
      <p:regular r:id="rId7"/>
    </p:embeddedFont>
    <p:embeddedFont>
      <p:font typeface=" Avenir Next Arabic Bold" charset="1" panose="020B0803020202020204"/>
      <p:regular r:id="rId8"/>
    </p:embeddedFont>
    <p:embeddedFont>
      <p:font typeface="Avenir Next" charset="1" panose="020B0803020202020204"/>
      <p:regular r:id="rId9"/>
    </p:embeddedFont>
    <p:embeddedFont>
      <p:font typeface="Playlist Script" charset="1" panose="000000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66BC2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373618" y="250238"/>
            <a:ext cx="12500836" cy="6814724"/>
            <a:chOff x="0" y="0"/>
            <a:chExt cx="4629939" cy="252397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629939" cy="2523972"/>
            </a:xfrm>
            <a:custGeom>
              <a:avLst/>
              <a:gdLst/>
              <a:ahLst/>
              <a:cxnLst/>
              <a:rect r="r" b="b" t="t" l="l"/>
              <a:pathLst>
                <a:path h="2523972" w="4629939">
                  <a:moveTo>
                    <a:pt x="0" y="0"/>
                  </a:moveTo>
                  <a:lnTo>
                    <a:pt x="4629939" y="0"/>
                  </a:lnTo>
                  <a:lnTo>
                    <a:pt x="4629939" y="2523972"/>
                  </a:lnTo>
                  <a:lnTo>
                    <a:pt x="0" y="252397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57150"/>
              <a:ext cx="4629939" cy="2581122"/>
            </a:xfrm>
            <a:prstGeom prst="rect">
              <a:avLst/>
            </a:prstGeom>
          </p:spPr>
          <p:txBody>
            <a:bodyPr anchor="ctr" rtlCol="false" tIns="36124" lIns="36124" bIns="36124" rIns="36124"/>
            <a:lstStyle/>
            <a:p>
              <a:pPr algn="ctr">
                <a:lnSpc>
                  <a:spcPts val="1891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3155481" y="411335"/>
            <a:ext cx="1523243" cy="1430349"/>
          </a:xfrm>
          <a:custGeom>
            <a:avLst/>
            <a:gdLst/>
            <a:ahLst/>
            <a:cxnLst/>
            <a:rect r="r" b="b" t="t" l="l"/>
            <a:pathLst>
              <a:path h="1430349" w="1523243">
                <a:moveTo>
                  <a:pt x="0" y="0"/>
                </a:moveTo>
                <a:lnTo>
                  <a:pt x="1523243" y="0"/>
                </a:lnTo>
                <a:lnTo>
                  <a:pt x="1523243" y="1430349"/>
                </a:lnTo>
                <a:lnTo>
                  <a:pt x="0" y="143034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11615" r="0" b="-26241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343099" y="2138454"/>
            <a:ext cx="9217195" cy="19344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99"/>
              </a:lnSpc>
            </a:pPr>
            <a:r>
              <a:rPr lang="en-US" sz="2213" spc="-13">
                <a:solidFill>
                  <a:srgbClr val="000000"/>
                </a:solidFill>
                <a:latin typeface=" Avenir Next Arabic"/>
                <a:ea typeface=" Avenir Next Arabic"/>
                <a:cs typeface=" Avenir Next Arabic"/>
                <a:sym typeface=" Avenir Next Arabic"/>
              </a:rPr>
              <a:t>The Easter Special Offering assists General Ministries, including the </a:t>
            </a:r>
            <a:r>
              <a:rPr lang="en-US" b="true" sz="2213" spc="-13">
                <a:solidFill>
                  <a:srgbClr val="E34E35"/>
                </a:solidFill>
                <a:latin typeface=" Avenir Next Arabic Bold"/>
                <a:ea typeface=" Avenir Next Arabic Bold"/>
                <a:cs typeface=" Avenir Next Arabic Bold"/>
                <a:sym typeface=" Avenir Next Arabic Bold"/>
              </a:rPr>
              <a:t>NBA</a:t>
            </a:r>
            <a:r>
              <a:rPr lang="en-US" sz="2213" spc="-13">
                <a:solidFill>
                  <a:srgbClr val="000000"/>
                </a:solidFill>
                <a:latin typeface=" Avenir Next Arabic"/>
                <a:ea typeface=" Avenir Next Arabic"/>
                <a:cs typeface=" Avenir Next Arabic"/>
                <a:sym typeface=" Avenir Next Arabic"/>
              </a:rPr>
              <a:t>. Your gift fuels our mission to advocate for the well-being of humanity, empowering leaders and supporting innovative organizations. With the support of community, we know that wholeness, wellness, and a bold vision for a liberated world are possible. 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7977993" y="4365743"/>
            <a:ext cx="1582301" cy="1582301"/>
          </a:xfrm>
          <a:custGeom>
            <a:avLst/>
            <a:gdLst/>
            <a:ahLst/>
            <a:cxnLst/>
            <a:rect r="r" b="b" t="t" l="l"/>
            <a:pathLst>
              <a:path h="1582301" w="1582301">
                <a:moveTo>
                  <a:pt x="0" y="0"/>
                </a:moveTo>
                <a:lnTo>
                  <a:pt x="1582301" y="0"/>
                </a:lnTo>
                <a:lnTo>
                  <a:pt x="1582301" y="1582302"/>
                </a:lnTo>
                <a:lnTo>
                  <a:pt x="0" y="158230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2426235" y="6145351"/>
            <a:ext cx="4901130" cy="686158"/>
          </a:xfrm>
          <a:custGeom>
            <a:avLst/>
            <a:gdLst/>
            <a:ahLst/>
            <a:cxnLst/>
            <a:rect r="r" b="b" t="t" l="l"/>
            <a:pathLst>
              <a:path h="686158" w="4901130">
                <a:moveTo>
                  <a:pt x="0" y="0"/>
                </a:moveTo>
                <a:lnTo>
                  <a:pt x="4901130" y="0"/>
                </a:lnTo>
                <a:lnTo>
                  <a:pt x="4901130" y="686158"/>
                </a:lnTo>
                <a:lnTo>
                  <a:pt x="0" y="68615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4767454" y="354185"/>
            <a:ext cx="4891628" cy="15446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137"/>
              </a:lnSpc>
            </a:pPr>
            <a:r>
              <a:rPr lang="en-US" sz="2955">
                <a:solidFill>
                  <a:srgbClr val="006690"/>
                </a:solidFill>
                <a:latin typeface="Avenir Next"/>
                <a:ea typeface="Avenir Next"/>
                <a:cs typeface="Avenir Next"/>
                <a:sym typeface="Avenir Next"/>
              </a:rPr>
              <a:t>Thank you for your generous support of the Easter Special Offering!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54251" y="316848"/>
            <a:ext cx="2741790" cy="14383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736"/>
              </a:lnSpc>
            </a:pPr>
            <a:r>
              <a:rPr lang="en-US" sz="8383">
                <a:solidFill>
                  <a:srgbClr val="E34E35"/>
                </a:solidFill>
                <a:latin typeface="Playlist Script"/>
                <a:ea typeface="Playlist Script"/>
                <a:cs typeface="Playlist Script"/>
                <a:sym typeface="Playlist Script"/>
              </a:rPr>
              <a:t>Wonder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25676" y="4603003"/>
            <a:ext cx="7739462" cy="10696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64"/>
              </a:lnSpc>
              <a:spcBef>
                <a:spcPct val="0"/>
              </a:spcBef>
            </a:pPr>
            <a:r>
              <a:rPr lang="en-US" b="true" sz="2046">
                <a:solidFill>
                  <a:srgbClr val="006690"/>
                </a:solidFill>
                <a:latin typeface=" Avenir Next Arabic Bold"/>
                <a:ea typeface=" Avenir Next Arabic Bold"/>
                <a:cs typeface=" Avenir Next Arabic Bold"/>
                <a:sym typeface=" Avenir Next Arabic Bold"/>
              </a:rPr>
              <a:t>For more information about the Easter Special Offering, visit </a:t>
            </a:r>
            <a:r>
              <a:rPr lang="en-US" b="true" sz="2046">
                <a:solidFill>
                  <a:srgbClr val="E34E35"/>
                </a:solidFill>
                <a:latin typeface=" Avenir Next Arabic Bold"/>
                <a:ea typeface=" Avenir Next Arabic Bold"/>
                <a:cs typeface=" Avenir Next Arabic Bold"/>
                <a:sym typeface=" Avenir Next Arabic Bold"/>
              </a:rPr>
              <a:t>https://disciplesmissionfund.org/special-offerings/EASTER</a:t>
            </a:r>
            <a:r>
              <a:rPr lang="en-US" b="true" sz="2046">
                <a:solidFill>
                  <a:srgbClr val="006690"/>
                </a:solidFill>
                <a:latin typeface=" Avenir Next Arabic Bold"/>
                <a:ea typeface=" Avenir Next Arabic Bold"/>
                <a:cs typeface=" Avenir Next Arabic Bold"/>
                <a:sym typeface=" Avenir Next Arabic Bold"/>
              </a:rPr>
              <a:t> </a:t>
            </a:r>
          </a:p>
          <a:p>
            <a:pPr algn="ctr">
              <a:lnSpc>
                <a:spcPts val="2864"/>
              </a:lnSpc>
              <a:spcBef>
                <a:spcPct val="0"/>
              </a:spcBef>
            </a:pPr>
            <a:r>
              <a:rPr lang="en-US" b="true" sz="2046">
                <a:solidFill>
                  <a:srgbClr val="006690"/>
                </a:solidFill>
                <a:latin typeface=" Avenir Next Arabic Bold"/>
                <a:ea typeface=" Avenir Next Arabic Bold"/>
                <a:cs typeface=" Avenir Next Arabic Bold"/>
                <a:sym typeface=" Avenir Next Arabic Bold"/>
              </a:rPr>
              <a:t>or scan the QR code.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DAGiAqAWpfM</dc:identifier>
  <dcterms:modified xsi:type="dcterms:W3CDTF">2011-08-01T06:04:30Z</dcterms:modified>
  <cp:revision>1</cp:revision>
  <dc:title>2025 Easter Offering PPT Slide (Presentation (4:3))</dc:title>
</cp:coreProperties>
</file>